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7E9EA-3DF8-4586-A993-A17D73CFC6A4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4CA9E-27CD-4A8E-9274-49695EE550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57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7E9EA-3DF8-4586-A993-A17D73CFC6A4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4CA9E-27CD-4A8E-9274-49695EE550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140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7E9EA-3DF8-4586-A993-A17D73CFC6A4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4CA9E-27CD-4A8E-9274-49695EE550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45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7E9EA-3DF8-4586-A993-A17D73CFC6A4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4CA9E-27CD-4A8E-9274-49695EE550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448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7E9EA-3DF8-4586-A993-A17D73CFC6A4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4CA9E-27CD-4A8E-9274-49695EE550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163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7E9EA-3DF8-4586-A993-A17D73CFC6A4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4CA9E-27CD-4A8E-9274-49695EE550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356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7E9EA-3DF8-4586-A993-A17D73CFC6A4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4CA9E-27CD-4A8E-9274-49695EE550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581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7E9EA-3DF8-4586-A993-A17D73CFC6A4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4CA9E-27CD-4A8E-9274-49695EE550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870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7E9EA-3DF8-4586-A993-A17D73CFC6A4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4CA9E-27CD-4A8E-9274-49695EE550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629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7E9EA-3DF8-4586-A993-A17D73CFC6A4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4CA9E-27CD-4A8E-9274-49695EE550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570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7E9EA-3DF8-4586-A993-A17D73CFC6A4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4CA9E-27CD-4A8E-9274-49695EE550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777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7E9EA-3DF8-4586-A993-A17D73CFC6A4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44CA9E-27CD-4A8E-9274-49695EE550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258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Physical Education in Todays world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Prepared by; Ayesha Mahmood</a:t>
            </a:r>
            <a:endParaRPr lang="en-US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39337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5371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27960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Widescreen</PresentationFormat>
  <Paragraphs>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Physical Education in Todays world</vt:lpstr>
      <vt:lpstr>PowerPoint Presentation</vt:lpstr>
      <vt:lpstr>PowerPoint Presentation</vt:lpstr>
    </vt:vector>
  </TitlesOfParts>
  <Company>by adguard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Physical Education in Todays world</dc:title>
  <dc:creator>Ayesha Mahmood</dc:creator>
  <cp:lastModifiedBy>Ayesha Mahmood</cp:lastModifiedBy>
  <cp:revision>1</cp:revision>
  <dcterms:created xsi:type="dcterms:W3CDTF">2020-03-31T16:09:38Z</dcterms:created>
  <dcterms:modified xsi:type="dcterms:W3CDTF">2020-03-31T16:10:08Z</dcterms:modified>
</cp:coreProperties>
</file>